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9050000" cy="147161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16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4716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0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4716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Özel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Acer</dc:creator>
  <cp:keywords/>
  <dc:description>generated using python-pptx</dc:description>
  <cp:lastModifiedBy>Acer</cp:lastModifiedBy>
  <cp:revision>1</cp:revision>
  <dcterms:created xsi:type="dcterms:W3CDTF">2013-01-27T09:14:16Z</dcterms:created>
  <dcterms:modified xsi:type="dcterms:W3CDTF">2024-10-08T08:50:33Z</dcterms:modified>
  <cp:category/>
</cp:coreProperties>
</file>